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3" r:id="rId4"/>
    <p:sldId id="259" r:id="rId5"/>
    <p:sldId id="261" r:id="rId6"/>
    <p:sldId id="262" r:id="rId7"/>
  </p:sldIdLst>
  <p:sldSz cx="12192000" cy="6858000"/>
  <p:notesSz cx="6858000" cy="9144000"/>
  <p:embeddedFontLst>
    <p:embeddedFont>
      <p:font typeface="Play" panose="020B0604020202020204" charset="0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jw2Lv6JDagEDIEX3pSvSsrDB9q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350C9A16-E959-96A3-FD23-E695F1DFC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>
            <a:extLst>
              <a:ext uri="{FF2B5EF4-FFF2-40B4-BE49-F238E27FC236}">
                <a16:creationId xmlns:a16="http://schemas.microsoft.com/office/drawing/2014/main" id="{98F08617-2E5B-38B3-ECA6-7A8F4CAB8F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>
            <a:extLst>
              <a:ext uri="{FF2B5EF4-FFF2-40B4-BE49-F238E27FC236}">
                <a16:creationId xmlns:a16="http://schemas.microsoft.com/office/drawing/2014/main" id="{4CA3FE12-7F69-9DA6-0BDD-18A19DDDA4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3950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-19568" y="571362"/>
            <a:ext cx="1219169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ctrTitle"/>
          </p:nvPr>
        </p:nvSpPr>
        <p:spPr>
          <a:xfrm>
            <a:off x="775469" y="4205703"/>
            <a:ext cx="10640754" cy="7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lay"/>
              <a:buNone/>
            </a:pPr>
            <a:endParaRPr sz="5300" dirty="0">
              <a:solidFill>
                <a:schemeClr val="dk2"/>
              </a:solidFill>
            </a:endParaRPr>
          </a:p>
        </p:txBody>
      </p:sp>
      <p:sp>
        <p:nvSpPr>
          <p:cNvPr id="87" name="Google Shape;87;p1"/>
          <p:cNvSpPr txBox="1">
            <a:spLocks noGrp="1"/>
          </p:cNvSpPr>
          <p:nvPr>
            <p:ph type="subTitle" idx="1"/>
          </p:nvPr>
        </p:nvSpPr>
        <p:spPr>
          <a:xfrm>
            <a:off x="1513947" y="5694624"/>
            <a:ext cx="9163800" cy="4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solidFill>
                <a:schemeClr val="dk2"/>
              </a:solidFill>
              <a:latin typeface="Play"/>
              <a:ea typeface="Play"/>
              <a:cs typeface="Play"/>
              <a:sym typeface="Play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1860F64-1670-40CF-B421-91D8FE836A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6205" y="0"/>
            <a:ext cx="7399283" cy="41620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pt-BR" dirty="0"/>
              <a:t>Introdução e Objetivos</a:t>
            </a:r>
            <a:endParaRPr dirty="0"/>
          </a:p>
        </p:txBody>
      </p:sp>
      <p:sp>
        <p:nvSpPr>
          <p:cNvPr id="104" name="Google Shape;104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21B0B3C1-98BF-3262-0027-9574FEAF5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>
            <a:extLst>
              <a:ext uri="{FF2B5EF4-FFF2-40B4-BE49-F238E27FC236}">
                <a16:creationId xmlns:a16="http://schemas.microsoft.com/office/drawing/2014/main" id="{5ACC48C8-A72B-89A3-0B75-B86EDFB16D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pt-BR" dirty="0"/>
              <a:t>Metodologia</a:t>
            </a:r>
            <a:endParaRPr dirty="0"/>
          </a:p>
        </p:txBody>
      </p:sp>
      <p:sp>
        <p:nvSpPr>
          <p:cNvPr id="104" name="Google Shape;104;p2">
            <a:extLst>
              <a:ext uri="{FF2B5EF4-FFF2-40B4-BE49-F238E27FC236}">
                <a16:creationId xmlns:a16="http://schemas.microsoft.com/office/drawing/2014/main" id="{94FFE00A-15BB-095A-EF77-CAA6EC3612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846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pt-BR" dirty="0"/>
              <a:t>Resultados e Discussões</a:t>
            </a:r>
            <a:endParaRPr dirty="0"/>
          </a:p>
        </p:txBody>
      </p:sp>
      <p:sp>
        <p:nvSpPr>
          <p:cNvPr id="118" name="Google Shape;1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pt-BR"/>
              <a:t>Conclusão</a:t>
            </a:r>
            <a:endParaRPr/>
          </a:p>
        </p:txBody>
      </p:sp>
      <p:sp>
        <p:nvSpPr>
          <p:cNvPr id="132" name="Google Shape;132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pt-BR"/>
              <a:t>Referências </a:t>
            </a:r>
            <a:endParaRPr/>
          </a:p>
        </p:txBody>
      </p:sp>
      <p:sp>
        <p:nvSpPr>
          <p:cNvPr id="139" name="Google Shape;139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Só as utilizadas na apresentação.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Integração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5822</TotalTime>
  <Words>15</Words>
  <Application>Microsoft Office PowerPoint</Application>
  <PresentationFormat>Widescreen</PresentationFormat>
  <Paragraphs>6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Play</vt:lpstr>
      <vt:lpstr>Arial</vt:lpstr>
      <vt:lpstr>Tema do Office</vt:lpstr>
      <vt:lpstr>Apresentação do PowerPoint</vt:lpstr>
      <vt:lpstr>Introdução e Objetivos</vt:lpstr>
      <vt:lpstr>Metodologia</vt:lpstr>
      <vt:lpstr>Resultados e Discussões</vt:lpstr>
      <vt:lpstr>Conclusão</vt:lpstr>
      <vt:lpstr>Referências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Amanda Mano</dc:creator>
  <cp:lastModifiedBy>Adelar Aparecido Sampaio</cp:lastModifiedBy>
  <cp:revision>6</cp:revision>
  <dcterms:created xsi:type="dcterms:W3CDTF">2024-07-19T00:18:33Z</dcterms:created>
  <dcterms:modified xsi:type="dcterms:W3CDTF">2026-02-26T18:52:21Z</dcterms:modified>
</cp:coreProperties>
</file>