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3" r:id="rId4"/>
    <p:sldId id="259" r:id="rId5"/>
    <p:sldId id="261" r:id="rId6"/>
    <p:sldId id="262" r:id="rId7"/>
  </p:sldIdLst>
  <p:sldSz cx="12192000" cy="6858000"/>
  <p:notesSz cx="6858000" cy="9144000"/>
  <p:embeddedFontLst>
    <p:embeddedFont>
      <p:font typeface="Play" panose="020B0604020202020204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jw2Lv6JDagEDIEX3pSvSsrDB9qB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>
          <a:extLst>
            <a:ext uri="{FF2B5EF4-FFF2-40B4-BE49-F238E27FC236}">
              <a16:creationId xmlns:a16="http://schemas.microsoft.com/office/drawing/2014/main" id="{350C9A16-E959-96A3-FD23-E695F1DFC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:notes">
            <a:extLst>
              <a:ext uri="{FF2B5EF4-FFF2-40B4-BE49-F238E27FC236}">
                <a16:creationId xmlns:a16="http://schemas.microsoft.com/office/drawing/2014/main" id="{98F08617-2E5B-38B3-ECA6-7A8F4CAB8F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:notes">
            <a:extLst>
              <a:ext uri="{FF2B5EF4-FFF2-40B4-BE49-F238E27FC236}">
                <a16:creationId xmlns:a16="http://schemas.microsoft.com/office/drawing/2014/main" id="{4CA3FE12-7F69-9DA6-0BDD-18A19DDDA4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3950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lay"/>
              <a:buNone/>
            </a:pPr>
            <a:endParaRPr sz="5300">
              <a:solidFill>
                <a:schemeClr val="dk2"/>
              </a:solidFill>
            </a:endParaRPr>
          </a:p>
        </p:txBody>
      </p:sp>
      <p:sp>
        <p:nvSpPr>
          <p:cNvPr id="87" name="Google Shape;87;p1"/>
          <p:cNvSpPr txBox="1">
            <a:spLocks noGrp="1"/>
          </p:cNvSpPr>
          <p:nvPr>
            <p:ph type="subTitle" idx="1"/>
          </p:nvPr>
        </p:nvSpPr>
        <p:spPr>
          <a:xfrm>
            <a:off x="1514271" y="5064003"/>
            <a:ext cx="9163800" cy="4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>
              <a:solidFill>
                <a:schemeClr val="dk2"/>
              </a:solidFill>
              <a:latin typeface="Play"/>
              <a:ea typeface="Play"/>
              <a:cs typeface="Play"/>
              <a:sym typeface="Play"/>
            </a:endParaRPr>
          </a:p>
        </p:txBody>
      </p:sp>
      <p:pic>
        <p:nvPicPr>
          <p:cNvPr id="3" name="Imagem 2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C7923F55-956A-40FF-E4C0-16A50C9570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8708" y="120809"/>
            <a:ext cx="2949679" cy="29496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pt-BR" dirty="0"/>
              <a:t>Introdução e Objetivos</a:t>
            </a:r>
            <a:endParaRPr dirty="0"/>
          </a:p>
        </p:txBody>
      </p:sp>
      <p:sp>
        <p:nvSpPr>
          <p:cNvPr id="104" name="Google Shape;104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pic>
        <p:nvPicPr>
          <p:cNvPr id="3" name="Imagem 2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1CD65F89-1048-CC47-CF12-418FDCDAFF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0245" y="169146"/>
            <a:ext cx="1521542" cy="152154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>
          <a:extLst>
            <a:ext uri="{FF2B5EF4-FFF2-40B4-BE49-F238E27FC236}">
              <a16:creationId xmlns:a16="http://schemas.microsoft.com/office/drawing/2014/main" id="{21B0B3C1-98BF-3262-0027-9574FEAF5C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">
            <a:extLst>
              <a:ext uri="{FF2B5EF4-FFF2-40B4-BE49-F238E27FC236}">
                <a16:creationId xmlns:a16="http://schemas.microsoft.com/office/drawing/2014/main" id="{5ACC48C8-A72B-89A3-0B75-B86EDFB16D8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pt-BR" dirty="0"/>
              <a:t>Metodologia</a:t>
            </a:r>
            <a:endParaRPr dirty="0"/>
          </a:p>
        </p:txBody>
      </p:sp>
      <p:sp>
        <p:nvSpPr>
          <p:cNvPr id="104" name="Google Shape;104;p2">
            <a:extLst>
              <a:ext uri="{FF2B5EF4-FFF2-40B4-BE49-F238E27FC236}">
                <a16:creationId xmlns:a16="http://schemas.microsoft.com/office/drawing/2014/main" id="{94FFE00A-15BB-095A-EF77-CAA6EC36120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pic>
        <p:nvPicPr>
          <p:cNvPr id="3" name="Imagem 2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6E218EF8-B15D-31A7-60C6-E8032CCFD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0245" y="169146"/>
            <a:ext cx="1521542" cy="1521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46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pt-BR" dirty="0"/>
              <a:t>Resultados e Discussões</a:t>
            </a:r>
            <a:endParaRPr dirty="0"/>
          </a:p>
        </p:txBody>
      </p:sp>
      <p:sp>
        <p:nvSpPr>
          <p:cNvPr id="118" name="Google Shape;118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2" name="Imagem 1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20C7ACEA-DDB8-B99F-11F8-B28037D73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0245" y="169146"/>
            <a:ext cx="1521542" cy="15215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pt-BR"/>
              <a:t>Conclusão</a:t>
            </a:r>
            <a:endParaRPr/>
          </a:p>
        </p:txBody>
      </p:sp>
      <p:sp>
        <p:nvSpPr>
          <p:cNvPr id="132" name="Google Shape;132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2" name="Imagem 1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C2F1AD0C-5A9D-7578-9B42-ADA3F2FD75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0245" y="169146"/>
            <a:ext cx="1521542" cy="152154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</a:pPr>
            <a:r>
              <a:rPr lang="pt-BR"/>
              <a:t>Referências </a:t>
            </a:r>
            <a:endParaRPr/>
          </a:p>
        </p:txBody>
      </p:sp>
      <p:sp>
        <p:nvSpPr>
          <p:cNvPr id="139" name="Google Shape;139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pt-BR"/>
              <a:t>Só as utilizadas na apresentação.</a:t>
            </a:r>
            <a:endParaRPr/>
          </a:p>
        </p:txBody>
      </p:sp>
      <p:pic>
        <p:nvPicPr>
          <p:cNvPr id="2" name="Imagem 1" descr="Logotipo, nome da empresa&#10;&#10;O conteúdo gerado por IA pode estar incorreto.">
            <a:extLst>
              <a:ext uri="{FF2B5EF4-FFF2-40B4-BE49-F238E27FC236}">
                <a16:creationId xmlns:a16="http://schemas.microsoft.com/office/drawing/2014/main" id="{A5F58FE1-9FB3-CC37-106B-03550D039A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0245" y="169146"/>
            <a:ext cx="1521542" cy="152154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Integração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Widescreen</PresentationFormat>
  <Paragraphs>6</Paragraphs>
  <Slides>6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Play</vt:lpstr>
      <vt:lpstr>Tema do Office</vt:lpstr>
      <vt:lpstr>Apresentação do PowerPoint</vt:lpstr>
      <vt:lpstr>Introdução e Objetivos</vt:lpstr>
      <vt:lpstr>Metodologia</vt:lpstr>
      <vt:lpstr>Resultados e Discussões</vt:lpstr>
      <vt:lpstr>Conclusão</vt:lpstr>
      <vt:lpstr>Referências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Mano</dc:creator>
  <cp:lastModifiedBy>Erika Andrade</cp:lastModifiedBy>
  <cp:revision>4</cp:revision>
  <dcterms:created xsi:type="dcterms:W3CDTF">2024-07-19T00:18:33Z</dcterms:created>
  <dcterms:modified xsi:type="dcterms:W3CDTF">2025-07-09T16:05:22Z</dcterms:modified>
</cp:coreProperties>
</file>