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AD9EF5-F806-E394-B1C2-CB1F2D503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2E2376-EEB2-46EA-E14C-F5BBD7C39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6D4946-F803-4C12-6A27-2CFF615D5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54DADA-BFBE-0628-790C-B99692D07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16A19E-D39C-371D-F2ED-EDE0AAEC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12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CCAAA7-89B8-1E6F-0953-8D5FD84A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51B39FC-EC9F-16FD-20CE-98CED1535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AC7D08-4638-CB9A-F222-326848661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671328-C685-9B56-BF48-1B2D22457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3BBBF1-8497-117D-899F-E39FE545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62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884F4E2-22F5-021E-A7E3-5CD6BC4BBF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4A3CBBA-5D1A-F218-F34A-0A77A2D83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D9AAA6-E53D-9A9F-B203-A289B62A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51CDA-D953-F31A-66BE-1B0224307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D84DC2-6BC3-A75E-5961-827648E20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513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C28D9-D57C-D282-6A4B-156CAAD71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CCC048-3426-8A2B-6900-D58EEB8FB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C4C961-7C19-BF1C-690A-1A694053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1D218A-51EA-8174-102D-7990D2609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E6DDFA-3E34-8117-A60C-193DF1FC1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770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0130B-6144-EBE8-4BAD-14BBC140E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97B90F-6A26-B607-DF6E-0D0F673B7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20128A-7F97-EA82-AD26-F257AA10A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5232D4-BB00-5DA4-4CEE-3C9A0110D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6B55BE-B66E-5F92-824C-9B578771A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25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B138B-448F-A075-8598-B8DE92FF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DA6F9D-DFD7-372B-DF51-A8575C7B94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062C1A7-5E42-EE8D-8549-B02F1F20A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EAF9ED-6D4D-F2DB-07CB-7D561267B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B52B4B4-E9E4-4D53-6829-B835CC3B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9A13FA-9651-4CD5-4F91-5E2ECA101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03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2812E-4FB4-83C5-D7E7-51254197F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06A897-BEF1-31BC-8CE3-0BA90D565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AC2353E-9FCE-6A30-08F3-3BA53CD47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8CD7ECC-2CAF-EDF0-725C-CC473C667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20A7332-627E-5DFA-2F5D-97C4B48EDF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F99C650-BEBB-F3B8-446B-7C97AB391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8D4D36A-B822-CCA5-69CB-5F24C346D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E1778D9-5F41-CEF7-E68A-0648D34D4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47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F7552E-CDB4-FCCE-76DF-0B86A92DF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E335224-C4D5-D18F-06A4-5FEE2ABC7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E4159EA-540E-653A-1DB7-1DC5DE49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46D6227-DA66-C1D1-0894-2CC7C3C73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4226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63EE20C-ED66-B66F-BA24-8AFF1F262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509E296-51EA-B06F-C643-D1755E842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2B042F5-B487-3131-4A7C-3FD1AC3C9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06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BDCEC-6244-E553-C9CF-CE7957496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421AD2-415E-110C-2C5E-DE2C332CB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51CFEFB-B91A-4852-254E-3A5D04D04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6355835-1479-AB86-9C38-110575D1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5BEDD4E-6020-C858-4130-535A9A969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A700C8-A534-386A-9225-C5FFD1B3D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92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CCBE5E-F10C-3E19-774B-2BAA00CE1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4EBA15D-B30F-5941-5BFB-E8ED4DBCAC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ADB3D7-5EA5-C97E-C050-B147C501A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A7EF7C6-3933-28D1-2A5E-F684E021D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4FEBE3-0CCA-383C-2B27-20B639DF3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7292BA7-F4B9-9E4F-0E01-898FFA8B9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03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0624896-B0B8-0B95-EA1D-418B95932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195CE8-2D72-C9AE-7A57-86D5A3AA7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CDCBEC-21A2-EE60-2995-358FA8521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3865F4-2851-4315-99F1-EB3AD73D141E}" type="datetimeFigureOut">
              <a:rPr lang="pt-BR" smtClean="0"/>
              <a:t>18/07/2024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18EACA-BCA9-4882-37F3-074B23DB1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AFA22B-55EC-5B49-8CE8-79136E244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FD1015-43C4-43D6-A5D7-EB33F3932D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50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0A85AF-718D-E5C3-DF7B-BAA7E918B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endParaRPr lang="pt-BR" sz="4000">
              <a:solidFill>
                <a:schemeClr val="tx2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2D2D4F-76ED-CCB0-0B25-9119AF218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endParaRPr lang="pt-BR" sz="2000">
              <a:solidFill>
                <a:schemeClr val="tx2"/>
              </a:solidFill>
            </a:endParaRPr>
          </a:p>
        </p:txBody>
      </p:sp>
      <p:grpSp>
        <p:nvGrpSpPr>
          <p:cNvPr id="27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8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51A6ABFC-7E45-667B-B734-7E11CF079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892" y="320231"/>
            <a:ext cx="5534763" cy="283656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6397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DE27DDCD-913D-E980-ABD0-FF92EA76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E2EFD141-6645-8442-D262-67B90F549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BFECFF7-0D02-3B03-EFDF-C88EAD373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9029" y="365125"/>
            <a:ext cx="2815797" cy="144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208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DE27DDCD-913D-E980-ABD0-FF92EA76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E2EFD141-6645-8442-D262-67B90F549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BFECFF7-0D02-3B03-EFDF-C88EAD373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9029" y="365125"/>
            <a:ext cx="2815797" cy="144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56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DE27DDCD-913D-E980-ABD0-FF92EA76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resultados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E2EFD141-6645-8442-D262-67B90F549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BFECFF7-0D02-3B03-EFDF-C88EAD373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9029" y="365125"/>
            <a:ext cx="2815797" cy="144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534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DE27DDCD-913D-E980-ABD0-FF92EA76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Discussões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E2EFD141-6645-8442-D262-67B90F549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BFECFF7-0D02-3B03-EFDF-C88EAD373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9029" y="365125"/>
            <a:ext cx="2815797" cy="144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520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DE27DDCD-913D-E980-ABD0-FF92EA76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Considerações finais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E2EFD141-6645-8442-D262-67B90F549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BFECFF7-0D02-3B03-EFDF-C88EAD373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9029" y="365125"/>
            <a:ext cx="2815797" cy="144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106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98F06-31D3-8D4D-FAD1-0F8135846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429685-94DB-E077-5D79-C21376C7F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Só as utilizadas na apresentação.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7185AD1-B417-9FC7-1BBC-463AE8194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4596" y="245811"/>
            <a:ext cx="2810500" cy="144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1530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Integração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do Office</vt:lpstr>
      <vt:lpstr>Apresentação do PowerPoint</vt:lpstr>
      <vt:lpstr>Introdução</vt:lpstr>
      <vt:lpstr>Objetivos</vt:lpstr>
      <vt:lpstr>Principais resultados</vt:lpstr>
      <vt:lpstr>Discussões</vt:lpstr>
      <vt:lpstr>Considerações finais</vt:lpstr>
      <vt:lpstr>Referências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Amanda Mano</dc:creator>
  <cp:lastModifiedBy>Amanda Mano</cp:lastModifiedBy>
  <cp:revision>1</cp:revision>
  <dcterms:created xsi:type="dcterms:W3CDTF">2024-07-19T00:18:33Z</dcterms:created>
  <dcterms:modified xsi:type="dcterms:W3CDTF">2024-07-19T00:24:44Z</dcterms:modified>
</cp:coreProperties>
</file>